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56" r:id="rId6"/>
    <p:sldId id="257" r:id="rId7"/>
    <p:sldId id="258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8AB28-A580-4FE7-B0B3-9F35486B3D3C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07746-2317-4356-9BE3-4F88A0C2D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7746-2317-4356-9BE3-4F88A0C2D2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8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3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6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5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5E628-6C6E-4FA4-A621-315E01666061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EFB9E-A2E8-4A3C-B98B-55FECA0978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7453" y="221671"/>
            <a:ext cx="10224655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30909" y="325582"/>
            <a:ext cx="11684144" cy="6227763"/>
            <a:chOff x="230909" y="325582"/>
            <a:chExt cx="11684144" cy="6227763"/>
          </a:xfrm>
        </p:grpSpPr>
        <p:sp>
          <p:nvSpPr>
            <p:cNvPr id="13" name="TextBox 12"/>
            <p:cNvSpPr txBox="1"/>
            <p:nvPr/>
          </p:nvSpPr>
          <p:spPr>
            <a:xfrm>
              <a:off x="319728" y="1120232"/>
              <a:ext cx="461665" cy="138820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s-CO" dirty="0" smtClean="0"/>
                <a:t>Mann Kendall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0387" y="4639180"/>
              <a:ext cx="461665" cy="60529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s-CO" dirty="0" smtClean="0"/>
                <a:t>CCDC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29" y="338391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2011 - 2014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48037" y="338391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2014 - 2019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24945" y="325582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2011 - 2019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918" y="855505"/>
              <a:ext cx="3476625" cy="25050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68" y="3713102"/>
              <a:ext cx="3457575" cy="24574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954970" y="331233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42%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6229" y="33124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56%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76229" y="613875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71%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18993" y="613644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  <a:r>
                <a:rPr lang="en-US" dirty="0" smtClean="0"/>
                <a:t>1%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925" y="855505"/>
              <a:ext cx="3400425" cy="250507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5451" y="3721284"/>
              <a:ext cx="3390900" cy="24765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733711" y="331233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51%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33711" y="613541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  <a:r>
                <a:rPr lang="en-US" dirty="0" smtClean="0"/>
                <a:t>1%</a:t>
              </a:r>
              <a:endParaRPr 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4732" y="858591"/>
              <a:ext cx="3400425" cy="254317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258" y="3721284"/>
              <a:ext cx="3409950" cy="247650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30909" y="338391"/>
              <a:ext cx="11674764" cy="616636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230909" y="3681671"/>
              <a:ext cx="1167476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72157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425139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115066" y="338391"/>
              <a:ext cx="0" cy="61663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92372" y="33123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05340" y="33455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605101" y="334747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92372" y="61840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11284" y="616660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624589" y="615971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05101" y="3370584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19310" y="3373389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23486" y="3377840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23486" y="6193249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814330" y="6191787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1605101" y="6191787"/>
              <a:ext cx="300572" cy="31096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1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27" y="191193"/>
            <a:ext cx="7688003" cy="6495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1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1026160"/>
            <a:ext cx="12192000" cy="4662210"/>
            <a:chOff x="0" y="1026160"/>
            <a:chExt cx="12192000" cy="46622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784" b="5546"/>
            <a:stretch/>
          </p:blipFill>
          <p:spPr>
            <a:xfrm>
              <a:off x="184624" y="1229360"/>
              <a:ext cx="5726753" cy="4114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1026160"/>
              <a:ext cx="12192000" cy="4662210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/>
            <p:cNvCxnSpPr>
              <a:stCxn id="3" idx="0"/>
              <a:endCxn id="3" idx="2"/>
            </p:cNvCxnSpPr>
            <p:nvPr/>
          </p:nvCxnSpPr>
          <p:spPr>
            <a:xfrm>
              <a:off x="6096000" y="1026160"/>
              <a:ext cx="0" cy="46622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952" b="4517"/>
            <a:stretch/>
          </p:blipFill>
          <p:spPr>
            <a:xfrm>
              <a:off x="6280624" y="1229360"/>
              <a:ext cx="5646975" cy="4114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3876" y="5319038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99283" y="531903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21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5382" y="497465"/>
            <a:ext cx="9153236" cy="51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2" name="Group 11"/>
            <p:cNvGrpSpPr/>
            <p:nvPr/>
          </p:nvGrpSpPr>
          <p:grpSpPr>
            <a:xfrm>
              <a:off x="6099305" y="276423"/>
              <a:ext cx="5379720" cy="5501642"/>
              <a:chOff x="6448368" y="618169"/>
              <a:chExt cx="5379720" cy="550164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8098" t="6643" r="14522"/>
              <a:stretch/>
            </p:blipFill>
            <p:spPr>
              <a:xfrm>
                <a:off x="6448368" y="618170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448368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02851" y="276423"/>
              <a:ext cx="5379720" cy="5501641"/>
              <a:chOff x="319725" y="618169"/>
              <a:chExt cx="5379720" cy="550164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7798" t="8766" r="4422" b="7994"/>
              <a:stretch/>
            </p:blipFill>
            <p:spPr>
              <a:xfrm>
                <a:off x="319725" y="61816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19725" y="618169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77316" y="582548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25448" y="58254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17981" y="6534447"/>
            <a:ext cx="719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5. 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640" y="57447"/>
            <a:ext cx="11628120" cy="6431280"/>
            <a:chOff x="167640" y="57447"/>
            <a:chExt cx="11628120" cy="6431280"/>
          </a:xfrm>
        </p:grpSpPr>
        <p:grpSp>
          <p:nvGrpSpPr>
            <p:cNvPr id="10" name="Group 9"/>
            <p:cNvGrpSpPr/>
            <p:nvPr/>
          </p:nvGrpSpPr>
          <p:grpSpPr>
            <a:xfrm>
              <a:off x="472440" y="323849"/>
              <a:ext cx="5379720" cy="5501642"/>
              <a:chOff x="441960" y="822958"/>
              <a:chExt cx="5379720" cy="55016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8098" t="6643" r="14522"/>
              <a:stretch/>
            </p:blipFill>
            <p:spPr>
              <a:xfrm>
                <a:off x="441960" y="822959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41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34100" y="323848"/>
              <a:ext cx="5379720" cy="5501641"/>
              <a:chOff x="6156960" y="822958"/>
              <a:chExt cx="5379720" cy="550164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10574" t="6074" r="14717" b="321"/>
              <a:stretch/>
            </p:blipFill>
            <p:spPr>
              <a:xfrm>
                <a:off x="6156960" y="822958"/>
                <a:ext cx="5379720" cy="550164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156960" y="822958"/>
                <a:ext cx="5379720" cy="5501641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7640" y="57447"/>
              <a:ext cx="11628120" cy="64312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68079" y="591347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16211" y="5913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s-CO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817981" y="6534447"/>
            <a:ext cx="632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s-CO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nubes, B) imagen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86" t="5446" r="5215"/>
            <a:stretch/>
          </p:blipFill>
          <p:spPr>
            <a:xfrm>
              <a:off x="492032" y="4493512"/>
              <a:ext cx="10485121" cy="23055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4" t="4661" r="5113" b="6807"/>
            <a:stretch/>
          </p:blipFill>
          <p:spPr>
            <a:xfrm>
              <a:off x="493999" y="2276683"/>
              <a:ext cx="10483154" cy="215872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7259" y="6182247"/>
              <a:ext cx="862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Aguacate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52181" y="5944165"/>
              <a:ext cx="1299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dirty="0" smtClean="0">
                  <a:solidFill>
                    <a:srgbClr val="FF0000"/>
                  </a:solidFill>
                </a:rPr>
                <a:t>Arboles Maderables</a:t>
              </a:r>
              <a:endParaRPr lang="en-US" sz="2400" dirty="0" err="1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58534" y="389419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>
                  <a:solidFill>
                    <a:srgbClr val="FF0000"/>
                  </a:solidFill>
                </a:rPr>
                <a:t>A</a:t>
              </a:r>
              <a:r>
                <a:rPr lang="es-CO" sz="1400" dirty="0" err="1" smtClean="0">
                  <a:solidFill>
                    <a:srgbClr val="FF0000"/>
                  </a:solidFill>
                </a:rPr>
                <a:t>ji</a:t>
              </a:r>
              <a:endParaRPr lang="en-US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16894" y="3894193"/>
              <a:ext cx="582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FF0000"/>
                  </a:solidFill>
                </a:rPr>
                <a:t>P</a:t>
              </a:r>
              <a:r>
                <a:rPr lang="es-CO" sz="1400" dirty="0" smtClean="0">
                  <a:solidFill>
                    <a:srgbClr val="FF0000"/>
                  </a:solidFill>
                </a:rPr>
                <a:t>asto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92032" y="0"/>
              <a:ext cx="10485121" cy="2281487"/>
              <a:chOff x="542008" y="298559"/>
              <a:chExt cx="10485121" cy="228148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r="5215" b="6435"/>
              <a:stretch/>
            </p:blipFill>
            <p:spPr>
              <a:xfrm>
                <a:off x="542008" y="298559"/>
                <a:ext cx="10485121" cy="2281487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480455" y="2113207"/>
                <a:ext cx="875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>
                    <a:solidFill>
                      <a:srgbClr val="FF0000"/>
                    </a:solidFill>
                  </a:rPr>
                  <a:t>D</a:t>
                </a:r>
                <a:r>
                  <a:rPr lang="es-CO" sz="1400" dirty="0" smtClean="0">
                    <a:solidFill>
                      <a:srgbClr val="FF0000"/>
                    </a:solidFill>
                  </a:rPr>
                  <a:t>escanso</a:t>
                </a:r>
                <a:endParaRPr lang="en-US" sz="2400" dirty="0" err="1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7889" y="2113207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smtClean="0">
                    <a:solidFill>
                      <a:srgbClr val="FF0000"/>
                    </a:solidFill>
                  </a:rPr>
                  <a:t>Guineo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90986" y="691566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73941" y="608842"/>
                <a:ext cx="1238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161660" y="2576529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80618" y="2464277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99546" y="446783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11099" y="4661059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5600" y="0"/>
              <a:ext cx="11115838" cy="679910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5600" y="2276683"/>
              <a:ext cx="1111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5600" y="4474035"/>
              <a:ext cx="11115838" cy="194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0977153" y="0"/>
              <a:ext cx="0" cy="6799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065437" y="96507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069445" y="31906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71047" y="54616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963130" y="2464276"/>
              <a:ext cx="2416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 err="1" smtClean="0"/>
                <a:t>Temporary</a:t>
              </a:r>
              <a:r>
                <a:rPr lang="es-CO" sz="1400" dirty="0" smtClean="0"/>
                <a:t>=no registra.</a:t>
              </a:r>
              <a:endParaRPr lang="es-CO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51043" y="310283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9034" y="4656824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247917" y="618426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Cana</a:t>
              </a:r>
              <a:endParaRPr lang="en-US" sz="2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104904" y="1860664"/>
              <a:ext cx="694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Tabaco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051538" y="3973741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60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grpSp>
          <p:nvGrpSpPr>
            <p:cNvPr id="32" name="Group 31"/>
            <p:cNvGrpSpPr/>
            <p:nvPr/>
          </p:nvGrpSpPr>
          <p:grpSpPr>
            <a:xfrm>
              <a:off x="355600" y="0"/>
              <a:ext cx="11115838" cy="6799106"/>
              <a:chOff x="355600" y="0"/>
              <a:chExt cx="11115838" cy="67991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58" t="5488" r="5428" b="6331"/>
              <a:stretch/>
            </p:blipFill>
            <p:spPr>
              <a:xfrm>
                <a:off x="390866" y="44329"/>
                <a:ext cx="10542146" cy="215023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058677" y="1712337"/>
                <a:ext cx="5826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smtClean="0">
                    <a:solidFill>
                      <a:srgbClr val="FF0000"/>
                    </a:solidFill>
                  </a:rPr>
                  <a:t>Pasto</a:t>
                </a:r>
                <a:endParaRPr lang="en-US" sz="2400" dirty="0" err="1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959142" y="1712336"/>
                <a:ext cx="5901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400" dirty="0" err="1" smtClean="0">
                    <a:solidFill>
                      <a:srgbClr val="FF0000"/>
                    </a:solidFill>
                  </a:rPr>
                  <a:t>Gineo</a:t>
                </a:r>
                <a:endParaRPr lang="es-CO" sz="1400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11330" y="188596"/>
                <a:ext cx="1180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58935" y="151081"/>
                <a:ext cx="1180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Temporary=0</a:t>
                </a:r>
                <a:endParaRPr lang="en-US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55600" y="2269069"/>
                <a:ext cx="10577412" cy="2160691"/>
                <a:chOff x="661848" y="2433131"/>
                <a:chExt cx="11058202" cy="216069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94" t="4536" r="5564" b="6853"/>
                <a:stretch/>
              </p:blipFill>
              <p:spPr>
                <a:xfrm>
                  <a:off x="661848" y="2433131"/>
                  <a:ext cx="11058202" cy="2160691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689748" y="4189780"/>
                  <a:ext cx="543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Yuca</a:t>
                  </a:r>
                  <a:endParaRPr lang="en-US" sz="2400" dirty="0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48505" y="4148120"/>
                  <a:ext cx="60914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Pasto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451901" y="2602245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4527002" y="2519379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Temporary=0</a:t>
                  </a:r>
                  <a:endParaRPr lang="en-US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390866" y="4500915"/>
                <a:ext cx="10586287" cy="2298191"/>
                <a:chOff x="640077" y="4409446"/>
                <a:chExt cx="11101745" cy="2319379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00" t="4842" r="5285" b="38"/>
                <a:stretch/>
              </p:blipFill>
              <p:spPr>
                <a:xfrm>
                  <a:off x="640077" y="4409446"/>
                  <a:ext cx="11101745" cy="2319379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1480456" y="6148219"/>
                  <a:ext cx="765216" cy="310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1400" dirty="0" smtClean="0">
                      <a:solidFill>
                        <a:srgbClr val="FF0000"/>
                      </a:solidFill>
                    </a:rPr>
                    <a:t>Cebolla</a:t>
                  </a:r>
                  <a:endParaRPr lang="en-US" sz="2400" dirty="0" err="1" smtClean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434900" y="6117442"/>
                  <a:ext cx="1299235" cy="3106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O" sz="1400" dirty="0" smtClean="0">
                      <a:solidFill>
                        <a:srgbClr val="FF0000"/>
                      </a:solidFill>
                    </a:rPr>
                    <a:t>Habichuela</a:t>
                  </a:r>
                  <a:endParaRPr lang="en-US" sz="2400" dirty="0" err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51901" y="4492311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495539" y="4605651"/>
                  <a:ext cx="1238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Temporary=1</a:t>
                  </a:r>
                  <a:endParaRPr lang="en-US" dirty="0"/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355600" y="0"/>
                <a:ext cx="11115838" cy="6799106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10977153" y="0"/>
                <a:ext cx="0" cy="67991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1065437" y="96507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069445" y="3190693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071047" y="546164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55600" y="2276683"/>
                <a:ext cx="1111583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55600" y="4474035"/>
                <a:ext cx="11115838" cy="194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9097189" y="2305246"/>
              <a:ext cx="1238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Temporary=0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04017" y="156551"/>
              <a:ext cx="1961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 no </a:t>
              </a:r>
              <a:r>
                <a:rPr lang="en-US" sz="1400" dirty="0" err="1" smtClean="0"/>
                <a:t>registra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97188" y="4537787"/>
              <a:ext cx="1835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Temporary=no </a:t>
              </a:r>
              <a:r>
                <a:rPr lang="en-US" sz="1400" dirty="0" err="1" smtClean="0"/>
                <a:t>registra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42046" y="3964102"/>
              <a:ext cx="672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smtClean="0">
                  <a:solidFill>
                    <a:srgbClr val="FF0000"/>
                  </a:solidFill>
                </a:rPr>
                <a:t>Cereza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21392" y="1744975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421391" y="6220962"/>
              <a:ext cx="5020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 err="1" smtClean="0">
                  <a:solidFill>
                    <a:srgbClr val="FF0000"/>
                  </a:solidFill>
                </a:rPr>
                <a:t>NaN</a:t>
              </a:r>
              <a:endParaRPr lang="es-CO" sz="1400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05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355600" y="0"/>
            <a:ext cx="11115838" cy="6799106"/>
            <a:chOff x="355600" y="0"/>
            <a:chExt cx="11115838" cy="679910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r="5683"/>
            <a:stretch/>
          </p:blipFill>
          <p:spPr>
            <a:xfrm>
              <a:off x="424740" y="4427109"/>
              <a:ext cx="10483273" cy="237199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5" r="5985" b="6534"/>
            <a:stretch/>
          </p:blipFill>
          <p:spPr>
            <a:xfrm>
              <a:off x="399988" y="2163669"/>
              <a:ext cx="10483272" cy="227907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6" t="4699" r="5908" b="6245"/>
            <a:stretch/>
          </p:blipFill>
          <p:spPr>
            <a:xfrm>
              <a:off x="399988" y="73891"/>
              <a:ext cx="10483272" cy="2171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55600" y="0"/>
              <a:ext cx="11115838" cy="679910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55600" y="2276683"/>
              <a:ext cx="1111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5600" y="4474035"/>
              <a:ext cx="11115838" cy="194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977153" y="0"/>
              <a:ext cx="0" cy="6799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1065437" y="96507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069445" y="31906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071047" y="54616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9774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139</Words>
  <Application>Microsoft Office PowerPoint</Application>
  <PresentationFormat>Widescreen</PresentationFormat>
  <Paragraphs>72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39</cp:revision>
  <dcterms:created xsi:type="dcterms:W3CDTF">2020-11-11T21:50:45Z</dcterms:created>
  <dcterms:modified xsi:type="dcterms:W3CDTF">2020-12-23T21:26:03Z</dcterms:modified>
</cp:coreProperties>
</file>